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1" autoAdjust="0"/>
    <p:restoredTop sz="95775" autoAdjust="0"/>
  </p:normalViewPr>
  <p:slideViewPr>
    <p:cSldViewPr snapToGrid="0">
      <p:cViewPr>
        <p:scale>
          <a:sx n="148" d="100"/>
          <a:sy n="148" d="100"/>
        </p:scale>
        <p:origin x="2000" y="1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59876"/>
              </p:ext>
            </p:extLst>
          </p:nvPr>
        </p:nvGraphicFramePr>
        <p:xfrm>
          <a:off x="151072" y="799780"/>
          <a:ext cx="6589011" cy="811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１００人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4929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632CDE-6515-2798-DC51-B915D5DAF61F}"/>
              </a:ext>
            </a:extLst>
          </p:cNvPr>
          <p:cNvSpPr txBox="1"/>
          <p:nvPr/>
        </p:nvSpPr>
        <p:spPr>
          <a:xfrm>
            <a:off x="1500996" y="897147"/>
            <a:ext cx="508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Chouette Amour ~</a:t>
            </a:r>
            <a:r>
              <a:rPr kumimoji="1" lang="ja-JP" altLang="en-US"/>
              <a:t>素敵な愛が詰まったマルシェ</a:t>
            </a:r>
            <a:r>
              <a:rPr kumimoji="1" lang="en-US" altLang="ja-JP" dirty="0"/>
              <a:t>~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4CB5B5-B949-0352-3CEF-72744B9A06E3}"/>
              </a:ext>
            </a:extLst>
          </p:cNvPr>
          <p:cNvSpPr txBox="1"/>
          <p:nvPr/>
        </p:nvSpPr>
        <p:spPr>
          <a:xfrm>
            <a:off x="1423358" y="1716656"/>
            <a:ext cx="508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Chouette Amour</a:t>
            </a:r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25ED4A-4029-6F47-9609-C89BA28A6B9E}"/>
              </a:ext>
            </a:extLst>
          </p:cNvPr>
          <p:cNvSpPr txBox="1"/>
          <p:nvPr/>
        </p:nvSpPr>
        <p:spPr>
          <a:xfrm>
            <a:off x="2173856" y="2254294"/>
            <a:ext cx="327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341F92-D98B-8AAD-9972-8BEEA33A675E}"/>
              </a:ext>
            </a:extLst>
          </p:cNvPr>
          <p:cNvSpPr txBox="1"/>
          <p:nvPr/>
        </p:nvSpPr>
        <p:spPr>
          <a:xfrm>
            <a:off x="2700068" y="2254294"/>
            <a:ext cx="327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/>
              <a:t>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0D52C53-F01C-B287-E104-C308476A5EEE}"/>
              </a:ext>
            </a:extLst>
          </p:cNvPr>
          <p:cNvSpPr txBox="1"/>
          <p:nvPr/>
        </p:nvSpPr>
        <p:spPr>
          <a:xfrm>
            <a:off x="3221372" y="2245693"/>
            <a:ext cx="465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25</a:t>
            </a:r>
            <a:endParaRPr kumimoji="1" lang="ja-JP" altLang="en-US" sz="11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7B79AF2-346F-2B06-F47A-ABECD0D3F337}"/>
              </a:ext>
            </a:extLst>
          </p:cNvPr>
          <p:cNvSpPr txBox="1"/>
          <p:nvPr/>
        </p:nvSpPr>
        <p:spPr>
          <a:xfrm>
            <a:off x="3778369" y="2262920"/>
            <a:ext cx="465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10</a:t>
            </a:r>
            <a:endParaRPr kumimoji="1" lang="ja-JP" altLang="en-US" sz="140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93EEE10-C578-1D0A-600E-3A706F3AAC2A}"/>
              </a:ext>
            </a:extLst>
          </p:cNvPr>
          <p:cNvSpPr txBox="1"/>
          <p:nvPr/>
        </p:nvSpPr>
        <p:spPr>
          <a:xfrm>
            <a:off x="4304581" y="2262920"/>
            <a:ext cx="440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00</a:t>
            </a:r>
            <a:endParaRPr kumimoji="1" lang="ja-JP" altLang="en-US" sz="14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31648AB-71A3-CA4C-B7C8-B6A29D338354}"/>
              </a:ext>
            </a:extLst>
          </p:cNvPr>
          <p:cNvSpPr txBox="1"/>
          <p:nvPr/>
        </p:nvSpPr>
        <p:spPr>
          <a:xfrm>
            <a:off x="5175849" y="2262920"/>
            <a:ext cx="396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16</a:t>
            </a:r>
            <a:endParaRPr kumimoji="1" lang="ja-JP" altLang="en-US" sz="140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3F7A0A1-1172-8B51-E49F-3835AC8E28D0}"/>
              </a:ext>
            </a:extLst>
          </p:cNvPr>
          <p:cNvSpPr txBox="1"/>
          <p:nvPr/>
        </p:nvSpPr>
        <p:spPr>
          <a:xfrm>
            <a:off x="5702061" y="2262920"/>
            <a:ext cx="440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00</a:t>
            </a:r>
            <a:endParaRPr kumimoji="1" lang="ja-JP" altLang="en-US" sz="14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E96E47-75FB-CFCA-37AB-9A291F6563DA}"/>
              </a:ext>
            </a:extLst>
          </p:cNvPr>
          <p:cNvSpPr txBox="1"/>
          <p:nvPr/>
        </p:nvSpPr>
        <p:spPr>
          <a:xfrm>
            <a:off x="1397478" y="2932980"/>
            <a:ext cx="508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ラグーナビーチ芝生広場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448200D-F584-5193-4F90-A3CDA90C9950}"/>
              </a:ext>
            </a:extLst>
          </p:cNvPr>
          <p:cNvSpPr txBox="1"/>
          <p:nvPr/>
        </p:nvSpPr>
        <p:spPr>
          <a:xfrm>
            <a:off x="1388851" y="3502323"/>
            <a:ext cx="508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愛知県蒲郡市海陽町２丁目３９</a:t>
            </a:r>
            <a:endParaRPr kumimoji="1" lang="en-US" altLang="ja-JP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7BC23A1-F0BE-6FF1-0270-9726A300ADCE}"/>
              </a:ext>
            </a:extLst>
          </p:cNvPr>
          <p:cNvSpPr txBox="1"/>
          <p:nvPr/>
        </p:nvSpPr>
        <p:spPr>
          <a:xfrm>
            <a:off x="1492369" y="4071667"/>
            <a:ext cx="508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Chouette Amour</a:t>
            </a:r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6489776-458B-07DB-165D-270AF1BC8CFE}"/>
              </a:ext>
            </a:extLst>
          </p:cNvPr>
          <p:cNvSpPr txBox="1"/>
          <p:nvPr/>
        </p:nvSpPr>
        <p:spPr>
          <a:xfrm>
            <a:off x="1509622" y="4658263"/>
            <a:ext cx="508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愛知県岡崎市福岡町字仲道</a:t>
            </a:r>
            <a:r>
              <a:rPr kumimoji="1" lang="en-US" altLang="ja-JP" dirty="0"/>
              <a:t>11</a:t>
            </a:r>
            <a:r>
              <a:rPr kumimoji="1" lang="ja-JP" altLang="en-US"/>
              <a:t>番地</a:t>
            </a:r>
            <a:r>
              <a:rPr kumimoji="1" lang="en-US" altLang="ja-JP" dirty="0"/>
              <a:t>10</a:t>
            </a:r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C6EC659-DB59-3B5E-ECCD-54445FFD7050}"/>
              </a:ext>
            </a:extLst>
          </p:cNvPr>
          <p:cNvSpPr txBox="1"/>
          <p:nvPr/>
        </p:nvSpPr>
        <p:spPr>
          <a:xfrm>
            <a:off x="2377207" y="5273240"/>
            <a:ext cx="1397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09035860225</a:t>
            </a:r>
            <a:endParaRPr kumimoji="1" lang="ja-JP" altLang="en-US" sz="160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E6479AB-C03B-730F-543F-720082D4AEC2}"/>
              </a:ext>
            </a:extLst>
          </p:cNvPr>
          <p:cNvSpPr txBox="1"/>
          <p:nvPr/>
        </p:nvSpPr>
        <p:spPr>
          <a:xfrm>
            <a:off x="4059358" y="5299119"/>
            <a:ext cx="2647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maaai0510@yahoo.co.jp</a:t>
            </a:r>
            <a:endParaRPr kumimoji="1" lang="ja-JP" altLang="en-US" sz="160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370116-AC7A-F887-14D4-5C4FB2D15516}"/>
              </a:ext>
            </a:extLst>
          </p:cNvPr>
          <p:cNvSpPr txBox="1"/>
          <p:nvPr/>
        </p:nvSpPr>
        <p:spPr>
          <a:xfrm>
            <a:off x="4481625" y="5911836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EF5BA8-A4AA-7E5C-9BC4-31733B866557}"/>
              </a:ext>
            </a:extLst>
          </p:cNvPr>
          <p:cNvSpPr txBox="1"/>
          <p:nvPr/>
        </p:nvSpPr>
        <p:spPr>
          <a:xfrm>
            <a:off x="1807437" y="2659677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10EFEF-EA31-884E-8424-CBBC3A63FDF6}"/>
              </a:ext>
            </a:extLst>
          </p:cNvPr>
          <p:cNvSpPr txBox="1"/>
          <p:nvPr/>
        </p:nvSpPr>
        <p:spPr>
          <a:xfrm>
            <a:off x="1824690" y="3453307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CE526A-1644-85FB-5DEA-2D9C056EDEAE}"/>
              </a:ext>
            </a:extLst>
          </p:cNvPr>
          <p:cNvSpPr txBox="1"/>
          <p:nvPr/>
        </p:nvSpPr>
        <p:spPr>
          <a:xfrm>
            <a:off x="1824690" y="3737979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0E8EDCA-6F75-07EA-9EA9-8B7B1ECF9057}"/>
              </a:ext>
            </a:extLst>
          </p:cNvPr>
          <p:cNvSpPr txBox="1"/>
          <p:nvPr/>
        </p:nvSpPr>
        <p:spPr>
          <a:xfrm>
            <a:off x="1824690" y="4488477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C65F83-95A3-113F-6661-70FDB7F47742}"/>
              </a:ext>
            </a:extLst>
          </p:cNvPr>
          <p:cNvSpPr txBox="1"/>
          <p:nvPr/>
        </p:nvSpPr>
        <p:spPr>
          <a:xfrm>
            <a:off x="1833316" y="5187216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C697A9-D856-0CFC-AB74-EDA3A1C388E3}"/>
              </a:ext>
            </a:extLst>
          </p:cNvPr>
          <p:cNvSpPr txBox="1"/>
          <p:nvPr/>
        </p:nvSpPr>
        <p:spPr>
          <a:xfrm>
            <a:off x="1824689" y="6429420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288F436-E76A-5A11-3957-72058132CF71}"/>
              </a:ext>
            </a:extLst>
          </p:cNvPr>
          <p:cNvSpPr txBox="1"/>
          <p:nvPr/>
        </p:nvSpPr>
        <p:spPr>
          <a:xfrm>
            <a:off x="1816063" y="7093654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583EB6-CA9C-806C-F2F7-FE1209EE30E8}"/>
              </a:ext>
            </a:extLst>
          </p:cNvPr>
          <p:cNvSpPr txBox="1"/>
          <p:nvPr/>
        </p:nvSpPr>
        <p:spPr>
          <a:xfrm>
            <a:off x="1816063" y="8033933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977A41-672C-179A-B0AC-D931AC13131E}"/>
              </a:ext>
            </a:extLst>
          </p:cNvPr>
          <p:cNvSpPr txBox="1"/>
          <p:nvPr/>
        </p:nvSpPr>
        <p:spPr>
          <a:xfrm>
            <a:off x="1824690" y="8724047"/>
            <a:ext cx="42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/>
              <a:t>✔️</a:t>
            </a: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4392</TotalTime>
  <Words>538</Words>
  <Application>Microsoft Macintosh PowerPoint</Application>
  <PresentationFormat>A4 210 x 297 mm</PresentationFormat>
  <Paragraphs>94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m_exa.v71@icloud.com</cp:lastModifiedBy>
  <cp:revision>638</cp:revision>
  <cp:lastPrinted>2023-02-13T01:20:58Z</cp:lastPrinted>
  <dcterms:created xsi:type="dcterms:W3CDTF">2021-06-21T06:44:25Z</dcterms:created>
  <dcterms:modified xsi:type="dcterms:W3CDTF">2023-02-19T23:22:40Z</dcterms:modified>
</cp:coreProperties>
</file>